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 snapToGrid="0" snapToObjects="1">
      <p:cViewPr varScale="1">
        <p:scale>
          <a:sx n="105" d="100"/>
          <a:sy n="105" d="100"/>
        </p:scale>
        <p:origin x="84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182880"/>
            <a:ext cx="11430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/>
              <a:t>Micah 1 – City Wordplays (Part 1)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161875"/>
              </p:ext>
            </p:extLst>
          </p:nvPr>
        </p:nvGraphicFramePr>
        <p:xfrm>
          <a:off x="274320" y="914400"/>
          <a:ext cx="1161288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94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60704">
                <a:tc>
                  <a:txBody>
                    <a:bodyPr/>
                    <a:lstStyle/>
                    <a:p>
                      <a:r>
                        <a:rPr sz="2400" b="1"/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 b="1"/>
                        <a:t>Name Meaning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 b="1"/>
                        <a:t>Micah’s Proclamation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 b="1"/>
                        <a:t>Wordplay / Significance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0704">
                <a:tc>
                  <a:txBody>
                    <a:bodyPr/>
                    <a:lstStyle/>
                    <a:p>
                      <a:r>
                        <a:rPr sz="2400"/>
                        <a:t>Gath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Tell / announce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 dirty="0"/>
                        <a:t>Do not announce it in Gath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The city whose name means 'tell' is told not to tell.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0704">
                <a:tc>
                  <a:txBody>
                    <a:bodyPr/>
                    <a:lstStyle/>
                    <a:p>
                      <a:r>
                        <a:rPr sz="2400"/>
                        <a:t>Beth-leaphrah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House of dust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Roll in the dust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The town of dust becomes covered in dust in mourning.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0704">
                <a:tc>
                  <a:txBody>
                    <a:bodyPr/>
                    <a:lstStyle/>
                    <a:p>
                      <a:r>
                        <a:rPr sz="2400"/>
                        <a:t>Shaphir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Beautiful / pleasant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Go out naked and ashamed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The beautiful town is stripped of dignity.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0704">
                <a:tc>
                  <a:txBody>
                    <a:bodyPr/>
                    <a:lstStyle/>
                    <a:p>
                      <a:r>
                        <a:rPr sz="2400"/>
                        <a:t>Zaanan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Come 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Does not come 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 dirty="0"/>
                        <a:t>The city whose name means 'come out' stays trapped inside.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182880"/>
            <a:ext cx="11430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/>
              <a:t>Micah 1 – City Wordplays (Part 2)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497180"/>
              </p:ext>
            </p:extLst>
          </p:nvPr>
        </p:nvGraphicFramePr>
        <p:xfrm>
          <a:off x="274320" y="914400"/>
          <a:ext cx="1161288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94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60704">
                <a:tc>
                  <a:txBody>
                    <a:bodyPr/>
                    <a:lstStyle/>
                    <a:p>
                      <a:r>
                        <a:rPr sz="2400" b="1" dirty="0"/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 b="1"/>
                        <a:t>Name Meaning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 b="1"/>
                        <a:t>Micah’s Proclamation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 b="1"/>
                        <a:t>Wordplay / Significance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0704">
                <a:tc>
                  <a:txBody>
                    <a:bodyPr/>
                    <a:lstStyle/>
                    <a:p>
                      <a:r>
                        <a:rPr sz="2400"/>
                        <a:t>Beth-ezel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Neighboring 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Its support is taken away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Nearby help disappears in judgment.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0704">
                <a:tc>
                  <a:txBody>
                    <a:bodyPr/>
                    <a:lstStyle/>
                    <a:p>
                      <a:r>
                        <a:rPr sz="2400"/>
                        <a:t>Maroth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Bitterness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Waits anxiously for good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Bitterness longs for relief but receives disaster.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0704">
                <a:tc>
                  <a:txBody>
                    <a:bodyPr/>
                    <a:lstStyle/>
                    <a:p>
                      <a:r>
                        <a:rPr sz="2400"/>
                        <a:t>Lachish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Swift horses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Harness the chariot horses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Military strength becomes a frantic escape.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0704">
                <a:tc>
                  <a:txBody>
                    <a:bodyPr/>
                    <a:lstStyle/>
                    <a:p>
                      <a:r>
                        <a:rPr sz="2400" dirty="0" err="1"/>
                        <a:t>Moresheth-gath</a:t>
                      </a:r>
                      <a:endParaRPr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Possession / dowry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Given away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 dirty="0"/>
                        <a:t>Micah’s hometown becomes a parting gift.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182880"/>
            <a:ext cx="11430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/>
              <a:t>Micah 1 – City Wordplays (Part 3)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09909"/>
              </p:ext>
            </p:extLst>
          </p:nvPr>
        </p:nvGraphicFramePr>
        <p:xfrm>
          <a:off x="274320" y="914400"/>
          <a:ext cx="1161288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94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25880">
                <a:tc>
                  <a:txBody>
                    <a:bodyPr/>
                    <a:lstStyle/>
                    <a:p>
                      <a:r>
                        <a:rPr sz="2400" b="1"/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 b="1"/>
                        <a:t>Name Meaning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 b="1"/>
                        <a:t>Micah’s Proclamation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 b="1"/>
                        <a:t>Wordplay / Significance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5880">
                <a:tc>
                  <a:txBody>
                    <a:bodyPr/>
                    <a:lstStyle/>
                    <a:p>
                      <a:r>
                        <a:rPr sz="2400"/>
                        <a:t>Achzib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Deception / 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Will prove deceptive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The town lives up to its name.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5880">
                <a:tc>
                  <a:txBody>
                    <a:bodyPr/>
                    <a:lstStyle/>
                    <a:p>
                      <a:r>
                        <a:rPr sz="2400"/>
                        <a:t>Mareshah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Possession / conqueror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A conqueror will 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The town itself will be possessed.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5880">
                <a:tc>
                  <a:txBody>
                    <a:bodyPr/>
                    <a:lstStyle/>
                    <a:p>
                      <a:r>
                        <a:rPr sz="2400"/>
                        <a:t>Adullam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Refuge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/>
                        <a:t>Israel’s glory will come to Adullam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400" dirty="0"/>
                        <a:t>The leaders hide in caves like David once did.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182880"/>
            <a:ext cx="11430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/>
              <a:t>Micah 1 – Images of Mourning and Lament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158643"/>
              </p:ext>
            </p:extLst>
          </p:nvPr>
        </p:nvGraphicFramePr>
        <p:xfrm>
          <a:off x="274320" y="914400"/>
          <a:ext cx="1161288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9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7645">
                <a:tc>
                  <a:txBody>
                    <a:bodyPr/>
                    <a:lstStyle/>
                    <a:p>
                      <a:r>
                        <a:rPr sz="2000" b="1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 b="1"/>
                        <a:t>Meaning in the Ancient 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 b="1"/>
                        <a:t>What Micah Communicates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7645">
                <a:tc>
                  <a:txBody>
                    <a:bodyPr/>
                    <a:lstStyle/>
                    <a:p>
                      <a:r>
                        <a:rPr sz="2000"/>
                        <a:t>Wailing and howling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Public grief and anguish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Judgment is devastating and unavoidable.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7645">
                <a:tc>
                  <a:txBody>
                    <a:bodyPr/>
                    <a:lstStyle/>
                    <a:p>
                      <a:r>
                        <a:rPr sz="2000"/>
                        <a:t>Going barefoot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Humiliation and mourning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The people will be brought low before God.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7645">
                <a:tc>
                  <a:txBody>
                    <a:bodyPr/>
                    <a:lstStyle/>
                    <a:p>
                      <a:r>
                        <a:rPr sz="2000"/>
                        <a:t>Nakedness / stripped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Shame, captivity, vulnerability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Sin exposes the nation’s guilt.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7645">
                <a:tc>
                  <a:txBody>
                    <a:bodyPr/>
                    <a:lstStyle/>
                    <a:p>
                      <a:r>
                        <a:rPr sz="2000"/>
                        <a:t>Jackals and ostriches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Creatures associated with desolation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The land will become spiritually and physically ruined.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7645">
                <a:tc>
                  <a:txBody>
                    <a:bodyPr/>
                    <a:lstStyle/>
                    <a:p>
                      <a:r>
                        <a:rPr sz="2000"/>
                        <a:t>Shaving the head bald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Funeral mourning practice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Judah should grieve like parents grieving children.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7650">
                <a:tc>
                  <a:txBody>
                    <a:bodyPr/>
                    <a:lstStyle/>
                    <a:p>
                      <a:r>
                        <a:rPr sz="2000"/>
                        <a:t>Exile of children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Loss of future and inheritance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 dirty="0"/>
                        <a:t>Judgment removes security, joy, and legacy.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338</Words>
  <Application>Microsoft Macintosh PowerPoint</Application>
  <PresentationFormat>Widescreen</PresentationFormat>
  <Paragraphs>81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Microsoft Office User</cp:lastModifiedBy>
  <cp:revision>2</cp:revision>
  <dcterms:created xsi:type="dcterms:W3CDTF">2013-01-27T09:14:16Z</dcterms:created>
  <dcterms:modified xsi:type="dcterms:W3CDTF">2026-05-13T12:28:04Z</dcterms:modified>
  <cp:category/>
</cp:coreProperties>
</file>